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2" r:id="rId4"/>
    <p:sldId id="265" r:id="rId5"/>
    <p:sldId id="259" r:id="rId6"/>
    <p:sldId id="268" r:id="rId7"/>
    <p:sldId id="269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8/31/2020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1</a:t>
            </a:r>
            <a:r>
              <a:rPr lang="en-US" baseline="30000" dirty="0" smtClean="0"/>
              <a:t>st</a:t>
            </a:r>
            <a:r>
              <a:rPr lang="en-US" dirty="0" smtClean="0"/>
              <a:t> Grade! </a:t>
            </a:r>
            <a:endParaRPr lang="en-US" dirty="0"/>
          </a:p>
        </p:txBody>
      </p:sp>
      <p:pic>
        <p:nvPicPr>
          <p:cNvPr id="4" name="Content Placeholder 3" descr="ZOOM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90" r="-20490"/>
          <a:stretch>
            <a:fillRect/>
          </a:stretch>
        </p:blipFill>
        <p:spPr>
          <a:xfrm>
            <a:off x="-687917" y="1534583"/>
            <a:ext cx="6435005" cy="4564465"/>
          </a:xfrm>
        </p:spPr>
      </p:pic>
      <p:sp>
        <p:nvSpPr>
          <p:cNvPr id="5" name="TextBox 4"/>
          <p:cNvSpPr txBox="1"/>
          <p:nvPr/>
        </p:nvSpPr>
        <p:spPr>
          <a:xfrm>
            <a:off x="5101167" y="2137833"/>
            <a:ext cx="355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Hi! My name is Maggie DeLoach. I am so excited to be your teacher this year. We are going to have so much fun learning with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DeLoach 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Email:deloama@boe.richmond.k12.ga.us </a:t>
            </a:r>
          </a:p>
          <a:p>
            <a:endParaRPr lang="en-US" dirty="0"/>
          </a:p>
          <a:p>
            <a:r>
              <a:rPr lang="en-US" dirty="0" smtClean="0"/>
              <a:t>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Dojo: This will be used as our form of communication on a daily basis.  A link will be sent to you in order for you to Join.   *Most of you have already joined.*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Canvas</a:t>
            </a:r>
          </a:p>
          <a:p>
            <a:endParaRPr lang="en-US" dirty="0"/>
          </a:p>
          <a:p>
            <a:r>
              <a:rPr lang="en-US" dirty="0" smtClean="0"/>
              <a:t>Zoom</a:t>
            </a:r>
          </a:p>
        </p:txBody>
      </p:sp>
      <p:sp>
        <p:nvSpPr>
          <p:cNvPr id="4" name="AutoShape 2" descr="ClassD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2023637"/>
            <a:ext cx="1054608" cy="1014457"/>
          </a:xfrm>
          <a:prstGeom prst="rect">
            <a:avLst/>
          </a:prstGeom>
        </p:spPr>
      </p:pic>
      <p:sp>
        <p:nvSpPr>
          <p:cNvPr id="7" name="AutoShape 6" descr="Canvas - eLearning | UA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4549141"/>
            <a:ext cx="845820" cy="845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1" y="5589225"/>
            <a:ext cx="766127" cy="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70623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 can’t wait to meet everyone! We are scheduled to begin on September 8</a:t>
            </a:r>
            <a:r>
              <a:rPr lang="en-US" sz="2400" baseline="30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Email </a:t>
            </a:r>
            <a:r>
              <a:rPr lang="en-US" sz="2400" dirty="0">
                <a:solidFill>
                  <a:srgbClr val="000000"/>
                </a:solidFill>
              </a:rPr>
              <a:t>me if you do not have your </a:t>
            </a:r>
            <a:r>
              <a:rPr lang="en-US" sz="2400" dirty="0" err="1">
                <a:solidFill>
                  <a:srgbClr val="000000"/>
                </a:solidFill>
              </a:rPr>
              <a:t>LaunchPad</a:t>
            </a:r>
            <a:r>
              <a:rPr lang="en-US" sz="2400" dirty="0">
                <a:solidFill>
                  <a:srgbClr val="000000"/>
                </a:solidFill>
              </a:rPr>
              <a:t> login, and I will reply with the username and password.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u="sng" dirty="0" smtClean="0">
                <a:solidFill>
                  <a:srgbClr val="000000"/>
                </a:solidFill>
              </a:rPr>
              <a:t>IF</a:t>
            </a:r>
            <a:r>
              <a:rPr lang="en-US" sz="2400" dirty="0" smtClean="0">
                <a:solidFill>
                  <a:srgbClr val="000000"/>
                </a:solidFill>
              </a:rPr>
              <a:t> we are virtual our </a:t>
            </a:r>
            <a:r>
              <a:rPr lang="en-US" sz="2400" dirty="0">
                <a:solidFill>
                  <a:srgbClr val="000000"/>
                </a:solidFill>
              </a:rPr>
              <a:t>first Zoom meeting will be at </a:t>
            </a:r>
            <a:r>
              <a:rPr lang="en-US" sz="2400" dirty="0" smtClean="0">
                <a:solidFill>
                  <a:srgbClr val="000000"/>
                </a:solidFill>
              </a:rPr>
              <a:t>9am, Tuesday September 8</a:t>
            </a:r>
            <a:r>
              <a:rPr lang="en-US" sz="2400" baseline="30000" dirty="0" smtClean="0">
                <a:solidFill>
                  <a:srgbClr val="000000"/>
                </a:solidFill>
              </a:rPr>
              <a:t>th</a:t>
            </a:r>
            <a:r>
              <a:rPr lang="en-US" sz="2400" dirty="0" smtClean="0">
                <a:solidFill>
                  <a:srgbClr val="000000"/>
                </a:solidFill>
              </a:rPr>
              <a:t>! </a:t>
            </a:r>
            <a:r>
              <a:rPr lang="en-US" sz="2400" dirty="0">
                <a:solidFill>
                  <a:srgbClr val="000000"/>
                </a:solidFill>
              </a:rPr>
              <a:t>I will post the </a:t>
            </a:r>
            <a:r>
              <a:rPr lang="en-US" sz="2400" dirty="0" smtClean="0">
                <a:solidFill>
                  <a:srgbClr val="000000"/>
                </a:solidFill>
              </a:rPr>
              <a:t>link </a:t>
            </a:r>
            <a:r>
              <a:rPr lang="en-US" sz="2400" dirty="0">
                <a:solidFill>
                  <a:srgbClr val="000000"/>
                </a:solidFill>
              </a:rPr>
              <a:t>in Class </a:t>
            </a:r>
            <a:r>
              <a:rPr lang="en-US" sz="2400" dirty="0" err="1">
                <a:solidFill>
                  <a:srgbClr val="000000"/>
                </a:solidFill>
              </a:rPr>
              <a:t>DoJo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0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Virtual Schedule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68952" y="2810107"/>
            <a:ext cx="4272706" cy="3293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561390"/>
            <a:ext cx="4225113" cy="33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Bitmoji</a:t>
            </a:r>
            <a:r>
              <a:rPr lang="en-US" sz="2000" dirty="0" smtClean="0"/>
              <a:t> Classroom </a:t>
            </a:r>
            <a:br>
              <a:rPr lang="en-US" sz="2000" dirty="0" smtClean="0"/>
            </a:br>
            <a:r>
              <a:rPr lang="en-US" sz="2000" dirty="0" smtClean="0"/>
              <a:t>(This will be on Canvas.)</a:t>
            </a:r>
            <a:endParaRPr lang="en-US" sz="2000" dirty="0"/>
          </a:p>
        </p:txBody>
      </p:sp>
      <p:pic>
        <p:nvPicPr>
          <p:cNvPr id="4" name="Content Placeholder 3" descr="Screen Shot 2020-08-26 at 12.35.21 PM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b="6991"/>
          <a:stretch>
            <a:fillRect/>
          </a:stretch>
        </p:blipFill>
        <p:spPr>
          <a:xfrm>
            <a:off x="301752" y="1527048"/>
            <a:ext cx="8503920" cy="4572000"/>
          </a:xfrm>
        </p:spPr>
      </p:pic>
    </p:spTree>
    <p:extLst>
      <p:ext uri="{BB962C8B-B14F-4D97-AF65-F5344CB8AC3E}">
        <p14:creationId xmlns:p14="http://schemas.microsoft.com/office/powerpoint/2010/main" val="19388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Our Room Ready! </a:t>
            </a:r>
            <a:endParaRPr lang="en-US" dirty="0"/>
          </a:p>
        </p:txBody>
      </p:sp>
      <p:pic>
        <p:nvPicPr>
          <p:cNvPr id="4" name="Content Placeholder 3" descr="IMG_041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9" b="23119"/>
          <a:stretch>
            <a:fillRect/>
          </a:stretch>
        </p:blipFill>
        <p:spPr>
          <a:xfrm>
            <a:off x="301751" y="1483895"/>
            <a:ext cx="4363827" cy="4878137"/>
          </a:xfrm>
        </p:spPr>
      </p:pic>
      <p:pic>
        <p:nvPicPr>
          <p:cNvPr id="5" name="Picture 4" descr="IMG_037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36155" r="-3450"/>
          <a:stretch/>
        </p:blipFill>
        <p:spPr>
          <a:xfrm rot="5400000">
            <a:off x="4325217" y="2173199"/>
            <a:ext cx="4878138" cy="34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0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0" y="987551"/>
            <a:ext cx="4528150" cy="5781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61210" y="2330605"/>
            <a:ext cx="4070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is an example of our weekly homework calendar.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143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1" y="391887"/>
            <a:ext cx="508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bcBulletin" panose="00000400000000000000" pitchFamily="2" charset="0"/>
              </a:rPr>
              <a:t>is Launch Pad? </a:t>
            </a:r>
            <a:endParaRPr lang="en-US" sz="2800" b="1" dirty="0">
              <a:solidFill>
                <a:schemeClr val="bg1"/>
              </a:solidFill>
              <a:latin typeface="AbcBulletin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39" y="2280166"/>
            <a:ext cx="1302109" cy="1257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8" y="1190774"/>
            <a:ext cx="1374263" cy="127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84" y="1190774"/>
            <a:ext cx="1280525" cy="1257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483" y="5413817"/>
            <a:ext cx="1302109" cy="1216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79" y="3931372"/>
            <a:ext cx="1280525" cy="1413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484" y="3717499"/>
            <a:ext cx="1302109" cy="1419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2704" y="2469066"/>
            <a:ext cx="2799626" cy="12796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Math Program</a:t>
            </a:r>
            <a:endParaRPr 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6161" y="3925812"/>
            <a:ext cx="2799626" cy="14193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English Language Arts Program</a:t>
            </a:r>
            <a:endParaRPr lang="en-US" sz="2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6161" y="5413817"/>
            <a:ext cx="2799626" cy="12161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 app we use to communicate and make announcements</a:t>
            </a:r>
            <a:r>
              <a:rPr lang="en-US" sz="17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en-US" sz="17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8257" y="2603820"/>
            <a:ext cx="2799626" cy="12796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Science Program</a:t>
            </a:r>
            <a:endParaRPr lang="en-US" sz="2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8257" y="3925812"/>
            <a:ext cx="2799626" cy="1417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Social Studies Program</a:t>
            </a:r>
            <a:endParaRPr 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8257" y="5445080"/>
            <a:ext cx="2799626" cy="12796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Math Extra Practice and Enrichment</a:t>
            </a:r>
            <a:endParaRPr lang="en-US" sz="2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879" y="2603819"/>
            <a:ext cx="1266825" cy="12796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79" y="5413816"/>
            <a:ext cx="1257300" cy="1329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5333" y="209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63337" y="545775"/>
            <a:ext cx="552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These are some of the programs we will use this year.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003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0"/>
    </mc:Choice>
    <mc:Fallback xmlns="">
      <p:transition spd="slow" advTm="42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LaunchPad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48727"/>
            <a:ext cx="8504238" cy="39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6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1541</TotalTime>
  <Words>215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AbcBulletin</vt:lpstr>
      <vt:lpstr>Arial</vt:lpstr>
      <vt:lpstr>Arial Black</vt:lpstr>
      <vt:lpstr>Georgia</vt:lpstr>
      <vt:lpstr>Wingdings</vt:lpstr>
      <vt:lpstr>Wingdings 2</vt:lpstr>
      <vt:lpstr>Civic</vt:lpstr>
      <vt:lpstr>Welcome to 1st Grade! </vt:lpstr>
      <vt:lpstr>Mrs. DeLoach Contact Information </vt:lpstr>
      <vt:lpstr>PowerPoint Presentation</vt:lpstr>
      <vt:lpstr>Example of Virtual Schedule </vt:lpstr>
      <vt:lpstr>Bitmoji Classroom  (This will be on Canvas.)</vt:lpstr>
      <vt:lpstr>Getting Our Room Ready! </vt:lpstr>
      <vt:lpstr>Homework </vt:lpstr>
      <vt:lpstr>PowerPoint Presentation</vt:lpstr>
      <vt:lpstr>Example of LaunchPad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1st Grade! </dc:title>
  <dc:creator>Margaret DeLoach</dc:creator>
  <cp:lastModifiedBy>Windows User</cp:lastModifiedBy>
  <cp:revision>14</cp:revision>
  <dcterms:created xsi:type="dcterms:W3CDTF">2020-08-26T16:27:04Z</dcterms:created>
  <dcterms:modified xsi:type="dcterms:W3CDTF">2020-08-31T13:31:57Z</dcterms:modified>
</cp:coreProperties>
</file>